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6"/>
  </p:handout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70" r:id="rId9"/>
    <p:sldId id="271" r:id="rId10"/>
    <p:sldId id="262" r:id="rId11"/>
    <p:sldId id="272" r:id="rId12"/>
    <p:sldId id="263" r:id="rId13"/>
    <p:sldId id="273" r:id="rId14"/>
    <p:sldId id="264" r:id="rId15"/>
    <p:sldId id="265" r:id="rId16"/>
    <p:sldId id="266" r:id="rId17"/>
    <p:sldId id="274" r:id="rId18"/>
    <p:sldId id="268" r:id="rId19"/>
    <p:sldId id="267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0" d="100"/>
          <a:sy n="160" d="100"/>
        </p:scale>
        <p:origin x="-3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C145D-5F34-6048-B160-C5E29A6FD867}" type="datetimeFigureOut">
              <a:rPr lang="en-US" smtClean="0"/>
              <a:t>17-10-08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5BBC8-2B7C-E54C-9D8A-A5AA6D7FB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6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2F246-E2DE-0D4F-B9CD-8F5A302B2988}" type="datetimeFigureOut">
              <a:rPr lang="en-US" smtClean="0"/>
              <a:t>17-10-08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69F4-E4E8-E048-8860-AD47B1DBE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3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2F246-E2DE-0D4F-B9CD-8F5A302B2988}" type="datetimeFigureOut">
              <a:rPr lang="en-US" smtClean="0"/>
              <a:t>17-10-08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69F4-E4E8-E048-8860-AD47B1DBE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5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2F246-E2DE-0D4F-B9CD-8F5A302B2988}" type="datetimeFigureOut">
              <a:rPr lang="en-US" smtClean="0"/>
              <a:t>17-10-08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69F4-E4E8-E048-8860-AD47B1DBE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5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2F246-E2DE-0D4F-B9CD-8F5A302B2988}" type="datetimeFigureOut">
              <a:rPr lang="en-US" smtClean="0"/>
              <a:t>17-10-08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69F4-E4E8-E048-8860-AD47B1DBE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1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2F246-E2DE-0D4F-B9CD-8F5A302B2988}" type="datetimeFigureOut">
              <a:rPr lang="en-US" smtClean="0"/>
              <a:t>17-10-08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69F4-E4E8-E048-8860-AD47B1DBE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72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2F246-E2DE-0D4F-B9CD-8F5A302B2988}" type="datetimeFigureOut">
              <a:rPr lang="en-US" smtClean="0"/>
              <a:t>17-10-08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69F4-E4E8-E048-8860-AD47B1DBE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7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2F246-E2DE-0D4F-B9CD-8F5A302B2988}" type="datetimeFigureOut">
              <a:rPr lang="en-US" smtClean="0"/>
              <a:t>17-10-08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69F4-E4E8-E048-8860-AD47B1DBE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2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2F246-E2DE-0D4F-B9CD-8F5A302B2988}" type="datetimeFigureOut">
              <a:rPr lang="en-US" smtClean="0"/>
              <a:t>17-10-08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69F4-E4E8-E048-8860-AD47B1DBE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3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2F246-E2DE-0D4F-B9CD-8F5A302B2988}" type="datetimeFigureOut">
              <a:rPr lang="en-US" smtClean="0"/>
              <a:t>17-10-08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69F4-E4E8-E048-8860-AD47B1DBE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7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2F246-E2DE-0D4F-B9CD-8F5A302B2988}" type="datetimeFigureOut">
              <a:rPr lang="en-US" smtClean="0"/>
              <a:t>17-10-08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69F4-E4E8-E048-8860-AD47B1DBE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7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2F246-E2DE-0D4F-B9CD-8F5A302B2988}" type="datetimeFigureOut">
              <a:rPr lang="en-US" smtClean="0"/>
              <a:t>17-10-08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69F4-E4E8-E048-8860-AD47B1DBE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9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2F246-E2DE-0D4F-B9CD-8F5A302B2988}" type="datetimeFigureOut">
              <a:rPr lang="en-US" smtClean="0"/>
              <a:t>17-10-08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E69F4-E4E8-E048-8860-AD47B1DBE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2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0183"/>
            <a:ext cx="7772400" cy="1470025"/>
          </a:xfrm>
        </p:spPr>
        <p:txBody>
          <a:bodyPr/>
          <a:lstStyle/>
          <a:p>
            <a:r>
              <a:rPr lang="en-US" dirty="0" smtClean="0"/>
              <a:t>Italian and German Foreign Policy Review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39922"/>
            <a:ext cx="6400800" cy="81807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Road to War- 1933-1940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181" y="1676400"/>
            <a:ext cx="2919593" cy="436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41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German troops reoccupied the Rhineland.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7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8419"/>
            <a:ext cx="8229600" cy="1143000"/>
          </a:xfrm>
        </p:spPr>
        <p:txBody>
          <a:bodyPr/>
          <a:lstStyle/>
          <a:p>
            <a:r>
              <a:rPr lang="en-US" dirty="0" smtClean="0"/>
              <a:t>Spanish Civil War begins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258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500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Rome-Berlin Axis signed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856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493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Anti </a:t>
            </a:r>
            <a:r>
              <a:rPr lang="en-US" dirty="0" err="1" smtClean="0"/>
              <a:t>Commitern</a:t>
            </a:r>
            <a:r>
              <a:rPr lang="en-US" dirty="0" smtClean="0"/>
              <a:t> Pact Signed by Italy, Germany and Japan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08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861"/>
            <a:ext cx="8229600" cy="1143000"/>
          </a:xfrm>
        </p:spPr>
        <p:txBody>
          <a:bodyPr/>
          <a:lstStyle/>
          <a:p>
            <a:r>
              <a:rPr lang="en-US" dirty="0" smtClean="0"/>
              <a:t>Anschluss with Austria.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00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068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Sudetenland handed to Germany as a result of the Munich conference.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12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841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Rest of the Czech lands occupied by the Germans.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55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8165"/>
            <a:ext cx="8229600" cy="1143000"/>
          </a:xfrm>
        </p:spPr>
        <p:txBody>
          <a:bodyPr/>
          <a:lstStyle/>
          <a:p>
            <a:r>
              <a:rPr lang="en-US" dirty="0" smtClean="0"/>
              <a:t>Italy Invades Albania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892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5001"/>
            <a:ext cx="8229600" cy="1143000"/>
          </a:xfrm>
        </p:spPr>
        <p:txBody>
          <a:bodyPr/>
          <a:lstStyle/>
          <a:p>
            <a:r>
              <a:rPr lang="en-US" dirty="0" smtClean="0"/>
              <a:t>Nazi Soviet Non Aggression 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01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5255"/>
            <a:ext cx="8229600" cy="1143000"/>
          </a:xfrm>
        </p:spPr>
        <p:txBody>
          <a:bodyPr/>
          <a:lstStyle/>
          <a:p>
            <a:r>
              <a:rPr lang="en-US" dirty="0" smtClean="0"/>
              <a:t>Germany invades Poland.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25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Arrange the events in chronological</a:t>
            </a:r>
          </a:p>
          <a:p>
            <a:r>
              <a:rPr lang="en-US" dirty="0" smtClean="0"/>
              <a:t>Select the event that you feel was the “point of no return” leading to World War II.  Justify your selection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3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255" y="3362723"/>
            <a:ext cx="8229600" cy="1143000"/>
          </a:xfrm>
        </p:spPr>
        <p:txBody>
          <a:bodyPr/>
          <a:lstStyle/>
          <a:p>
            <a:r>
              <a:rPr lang="en-US" dirty="0" smtClean="0"/>
              <a:t>Mussolini Invades Greece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83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111311"/>
          </a:xfrm>
        </p:spPr>
        <p:txBody>
          <a:bodyPr>
            <a:normAutofit/>
          </a:bodyPr>
          <a:lstStyle/>
          <a:p>
            <a:r>
              <a:rPr lang="en-US" dirty="0" smtClean="0"/>
              <a:t>Impact of Ideology/Domestic Issues Cause and Effect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9834" y="3399336"/>
            <a:ext cx="8356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Brainstorm a list of the key elements of Hitler and Mussolini’s Ideology and the initiatives it led to in their social, economic and cultural programs.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312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with an ideological goal, try to connect 2-3 domestic initiatives with 1-2 foreign policy achievements.</a:t>
            </a:r>
          </a:p>
          <a:p>
            <a:endParaRPr lang="en-US" dirty="0"/>
          </a:p>
          <a:p>
            <a:r>
              <a:rPr lang="en-US" dirty="0" smtClean="0"/>
              <a:t>Example: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9947" y="4579483"/>
            <a:ext cx="1860231" cy="144952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9947" y="4925830"/>
            <a:ext cx="1860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Restore Italy’s Intl Prominence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65909" y="4571601"/>
            <a:ext cx="1860231" cy="144952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75605" y="4951485"/>
            <a:ext cx="1424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Battle for the Lira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994542" y="4585880"/>
            <a:ext cx="1860231" cy="144952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64422" y="4823685"/>
            <a:ext cx="16903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Mussolini plays peacemaker at Munich  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2540178" y="5139791"/>
            <a:ext cx="825731" cy="2967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226140" y="5143814"/>
            <a:ext cx="825731" cy="2967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371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 Response to Expansionism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7233"/>
            <a:ext cx="8229600" cy="4525963"/>
          </a:xfrm>
        </p:spPr>
        <p:txBody>
          <a:bodyPr/>
          <a:lstStyle/>
          <a:p>
            <a:r>
              <a:rPr lang="en-US" dirty="0" smtClean="0"/>
              <a:t>The major historical debate for this lead up to war is how  much did the international response (or lack there of) embolden and encourage Mussolini and Hitler’s foreign policy actions.  </a:t>
            </a:r>
          </a:p>
          <a:p>
            <a:r>
              <a:rPr lang="en-US" dirty="0" smtClean="0"/>
              <a:t>The themes are: Changing Diplomatic Alliances, failure of collective security, appeasement.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795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79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 your assigned analysis question, generate a thesis statement and demonstrative examples that reflects your position on the impact of international response on Hitler or Mussolini’s foreign policy.</a:t>
            </a:r>
          </a:p>
          <a:p>
            <a:r>
              <a:rPr lang="en-US" sz="2800" dirty="0" smtClean="0"/>
              <a:t>Question 1: To what extent is the response of the international community responsible for Hitler’s aggressive foreign policy from 1933-1938?</a:t>
            </a:r>
          </a:p>
          <a:p>
            <a:r>
              <a:rPr lang="en-US" sz="2800" dirty="0" smtClean="0"/>
              <a:t> Question 2: To what extent is the response of the international community responsible for Mussolini’s aggressive foreign policy from 1935-1936?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6731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6418" y="2729172"/>
            <a:ext cx="87975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Germany left the League of Nations.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68940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254" y="298753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Italy Signs the Four Power Pact with </a:t>
            </a:r>
            <a:r>
              <a:rPr lang="en-US" dirty="0" err="1" smtClean="0"/>
              <a:t>Britatin</a:t>
            </a:r>
            <a:r>
              <a:rPr lang="en-US" dirty="0" smtClean="0"/>
              <a:t>, France and Germany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78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0297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Attempted Nazi coup in Austria crushed. Mussolini intervenes to prevent German invasion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67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52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Poland and Germany sign non-aggression 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88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095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Germany breaks the military clauses of the Treaty of Versailles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65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8419"/>
            <a:ext cx="8229600" cy="1143000"/>
          </a:xfrm>
        </p:spPr>
        <p:txBody>
          <a:bodyPr/>
          <a:lstStyle/>
          <a:p>
            <a:r>
              <a:rPr lang="en-US" dirty="0" smtClean="0"/>
              <a:t>Italy signs the </a:t>
            </a:r>
            <a:r>
              <a:rPr lang="en-US" dirty="0" err="1" smtClean="0"/>
              <a:t>Stresa</a:t>
            </a:r>
            <a:r>
              <a:rPr lang="en-US" dirty="0" smtClean="0"/>
              <a:t>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26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5256"/>
            <a:ext cx="8229600" cy="1143000"/>
          </a:xfrm>
        </p:spPr>
        <p:txBody>
          <a:bodyPr/>
          <a:lstStyle/>
          <a:p>
            <a:r>
              <a:rPr lang="en-US" dirty="0" smtClean="0"/>
              <a:t>Italy Invades Abyssinia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64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378</Words>
  <Application>Microsoft Macintosh PowerPoint</Application>
  <PresentationFormat>On-screen Show (4:3)</PresentationFormat>
  <Paragraphs>39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Italian and German Foreign Policy Review Game</vt:lpstr>
      <vt:lpstr>Directions</vt:lpstr>
      <vt:lpstr>PowerPoint Presentation</vt:lpstr>
      <vt:lpstr>Italy Signs the Four Power Pact with Britatin, France and Germany</vt:lpstr>
      <vt:lpstr>Attempted Nazi coup in Austria crushed. Mussolini intervenes to prevent German invasion</vt:lpstr>
      <vt:lpstr>Poland and Germany sign non-aggression pact</vt:lpstr>
      <vt:lpstr>Germany breaks the military clauses of the Treaty of Versailles</vt:lpstr>
      <vt:lpstr>Italy signs the Stresa Front</vt:lpstr>
      <vt:lpstr>Italy Invades Abyssinia</vt:lpstr>
      <vt:lpstr>German troops reoccupied the Rhineland.</vt:lpstr>
      <vt:lpstr>Spanish Civil War begins</vt:lpstr>
      <vt:lpstr>Rome-Berlin Axis signed</vt:lpstr>
      <vt:lpstr>Anti Commitern Pact Signed by Italy, Germany and Japan</vt:lpstr>
      <vt:lpstr>Anschluss with Austria.</vt:lpstr>
      <vt:lpstr>Sudetenland handed to Germany as a result of the Munich conference.</vt:lpstr>
      <vt:lpstr>Rest of the Czech lands occupied by the Germans.</vt:lpstr>
      <vt:lpstr>Italy Invades Albania</vt:lpstr>
      <vt:lpstr>Nazi Soviet Non Aggression Pact</vt:lpstr>
      <vt:lpstr>Germany invades Poland.</vt:lpstr>
      <vt:lpstr>Mussolini Invades Greece</vt:lpstr>
      <vt:lpstr>Impact of Ideology/Domestic Issues Cause and Effect</vt:lpstr>
      <vt:lpstr>Cause and Effect Chains</vt:lpstr>
      <vt:lpstr>International Response to Expansionism</vt:lpstr>
      <vt:lpstr>Analysis Questions</vt:lpstr>
    </vt:vector>
  </TitlesOfParts>
  <Company>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Italian and German Foreign Policy Review Game</dc:title>
  <dc:creator>Teacher Tigard-Tualatin</dc:creator>
  <cp:lastModifiedBy>Yelena Smith</cp:lastModifiedBy>
  <cp:revision>7</cp:revision>
  <dcterms:created xsi:type="dcterms:W3CDTF">2017-06-14T20:49:31Z</dcterms:created>
  <dcterms:modified xsi:type="dcterms:W3CDTF">2017-10-08T17:09:40Z</dcterms:modified>
</cp:coreProperties>
</file>