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-14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53C0-F51E-5845-9D18-627A4327E774}" type="datetimeFigureOut">
              <a:rPr lang="en-US" smtClean="0"/>
              <a:pPr/>
              <a:t>1/5/11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E9CE-0B8E-A442-8C05-3728B4805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53C0-F51E-5845-9D18-627A4327E774}" type="datetimeFigureOut">
              <a:rPr lang="en-US" smtClean="0"/>
              <a:pPr/>
              <a:t>1/5/11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E9CE-0B8E-A442-8C05-3728B4805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53C0-F51E-5845-9D18-627A4327E774}" type="datetimeFigureOut">
              <a:rPr lang="en-US" smtClean="0"/>
              <a:pPr/>
              <a:t>1/5/11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E9CE-0B8E-A442-8C05-3728B4805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53C0-F51E-5845-9D18-627A4327E774}" type="datetimeFigureOut">
              <a:rPr lang="en-US" smtClean="0"/>
              <a:pPr/>
              <a:t>1/5/11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E9CE-0B8E-A442-8C05-3728B4805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53C0-F51E-5845-9D18-627A4327E774}" type="datetimeFigureOut">
              <a:rPr lang="en-US" smtClean="0"/>
              <a:pPr/>
              <a:t>1/5/11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E9CE-0B8E-A442-8C05-3728B4805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53C0-F51E-5845-9D18-627A4327E774}" type="datetimeFigureOut">
              <a:rPr lang="en-US" smtClean="0"/>
              <a:pPr/>
              <a:t>1/5/11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E9CE-0B8E-A442-8C05-3728B4805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53C0-F51E-5845-9D18-627A4327E774}" type="datetimeFigureOut">
              <a:rPr lang="en-US" smtClean="0"/>
              <a:pPr/>
              <a:t>1/5/11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E9CE-0B8E-A442-8C05-3728B4805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53C0-F51E-5845-9D18-627A4327E774}" type="datetimeFigureOut">
              <a:rPr lang="en-US" smtClean="0"/>
              <a:pPr/>
              <a:t>1/5/11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E9CE-0B8E-A442-8C05-3728B4805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53C0-F51E-5845-9D18-627A4327E774}" type="datetimeFigureOut">
              <a:rPr lang="en-US" smtClean="0"/>
              <a:pPr/>
              <a:t>1/5/11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E9CE-0B8E-A442-8C05-3728B4805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53C0-F51E-5845-9D18-627A4327E774}" type="datetimeFigureOut">
              <a:rPr lang="en-US" smtClean="0"/>
              <a:pPr/>
              <a:t>1/5/11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E9CE-0B8E-A442-8C05-3728B4805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53C0-F51E-5845-9D18-627A4327E774}" type="datetimeFigureOut">
              <a:rPr lang="en-US" smtClean="0"/>
              <a:pPr/>
              <a:t>1/5/11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E9CE-0B8E-A442-8C05-3728B4805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653C0-F51E-5845-9D18-627A4327E774}" type="datetimeFigureOut">
              <a:rPr lang="en-US" smtClean="0"/>
              <a:pPr/>
              <a:t>1/5/11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5E9CE-0B8E-A442-8C05-3728B4805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roxybooboo/Documents/Jennifer/Pre%20IB%20History%20/Wisdom%20and%20Beauty%20pp/Greek-Sculpture-(BBC--How-Art-Made-The-World)%5Bwww-1.savevid.com%5D.mp4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roxybooboo/Documents/Jennifer/Pre%20IB%20History%20/Wisdom%20and%20Beauty%20pp/Seven-Wonders-of-Ancient-Greece-(Part-3-of-5)%5Bwww-1.savevid.com%5D.mp4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roxybooboo/Documents/Jennifer/Pre%20IB%20History%20/Wisdom%20and%20Beauty%20pp/Socrates-Encyclopedia-channel%5Bwww.savevid.com%5D.mp4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roxybooboo/Documents/Jennifer/Pre%20IB%20History%20/Wisdom%20and%20Beauty%20pp/Plato-Encyclopedia-channel%5Bwww.savevid.com%5D.mp4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roxybooboo/Documents/Jennifer/Pre%20IB%20History%20/Wisdom%20and%20Beauty%20pp/Seven-Wonders-of-Ancient-Greece-(Part-5-of-5)%5Bwww-1.savevid.com%5D.mp4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 Search of Wisdom and Beauty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Ancient Greece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24" y="193281"/>
            <a:ext cx="3782536" cy="64610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486" y="193281"/>
            <a:ext cx="3796340" cy="644382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eek-Sculpture-(BBC--How-Art-Made-The-World)[www-1.savevid.com].mp4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79804" y="386561"/>
            <a:ext cx="8131068" cy="6074524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4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/>
              <a:t>Theatre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28" y="1362414"/>
            <a:ext cx="7965409" cy="5181504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0" y="0"/>
            <a:ext cx="3175000" cy="35204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9022" y="0"/>
            <a:ext cx="3069978" cy="35204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2899022" cy="35204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9000" y="3520462"/>
            <a:ext cx="3175000" cy="33375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520463"/>
            <a:ext cx="2899022" cy="33375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9022" y="3520463"/>
            <a:ext cx="3069978" cy="3337536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ven-Wonders-of-Ancient-Greece-(Part-3-of-5)[www-1.savevid.com].mp4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59268" y="345142"/>
            <a:ext cx="7813556" cy="6046913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48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85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Medicine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1552" y="698500"/>
            <a:ext cx="3895247" cy="57883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98500"/>
            <a:ext cx="4021069" cy="5788324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601" y="1417638"/>
            <a:ext cx="3133099" cy="4808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434" y="1417638"/>
            <a:ext cx="3336758" cy="480875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680" y="1417638"/>
            <a:ext cx="3658290" cy="50020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36" y="1417638"/>
            <a:ext cx="3340778" cy="5002030"/>
          </a:xfrm>
          <a:prstGeom prst="rect">
            <a:avLst/>
          </a:prstGeo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Philosophy 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“The unexamined life is not worth living” Socrates </a:t>
            </a:r>
            <a:endParaRPr lang="en-US" sz="3200" dirty="0"/>
          </a:p>
        </p:txBody>
      </p:sp>
      <p:pic>
        <p:nvPicPr>
          <p:cNvPr id="6" name="Socrates-Encyclopedia-channel[www.savevid.com].mp4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48829" y="1417638"/>
            <a:ext cx="7758335" cy="5112476"/>
          </a:xfrm>
        </p:spPr>
      </p:pic>
      <p:sp>
        <p:nvSpPr>
          <p:cNvPr id="3" name="Rectangle 2"/>
          <p:cNvSpPr/>
          <p:nvPr/>
        </p:nvSpPr>
        <p:spPr>
          <a:xfrm>
            <a:off x="2561943" y="3244334"/>
            <a:ext cx="281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” 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90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“All Philosophy has its origins in wonder.” </a:t>
            </a:r>
            <a:br>
              <a:rPr lang="en-US" sz="3200" dirty="0" smtClean="0"/>
            </a:br>
            <a:r>
              <a:rPr lang="en-US" sz="3200" dirty="0" smtClean="0"/>
              <a:t>Plato </a:t>
            </a:r>
            <a:endParaRPr lang="en-US" sz="3200" dirty="0"/>
          </a:p>
        </p:txBody>
      </p:sp>
      <p:pic>
        <p:nvPicPr>
          <p:cNvPr id="6" name="Plato-Encyclopedia-channel[www.savevid.com].mp4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7200" y="1417638"/>
            <a:ext cx="8229600" cy="5140088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904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en-US" dirty="0" smtClean="0"/>
              <a:t>The Parthenon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613" y="1090653"/>
            <a:ext cx="7107868" cy="5439461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ven-Wonders-of-Ancient-Greece-(Part-5-of-5)[www-1.savevid.com].mp4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24584" y="372751"/>
            <a:ext cx="8131068" cy="5950272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7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9761"/>
          </a:xfrm>
        </p:spPr>
        <p:txBody>
          <a:bodyPr/>
          <a:lstStyle/>
          <a:p>
            <a:r>
              <a:rPr lang="en-US" dirty="0" smtClean="0"/>
              <a:t>Vases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0194" y="869761"/>
            <a:ext cx="4064000" cy="53014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869761"/>
            <a:ext cx="4318000" cy="5301403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Sculpture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9752" y="897372"/>
            <a:ext cx="3717047" cy="57383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379" y="731704"/>
            <a:ext cx="3657600" cy="56007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83" y="110448"/>
            <a:ext cx="4155629" cy="66785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289" y="138060"/>
            <a:ext cx="3934387" cy="6650914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40</Words>
  <Application>Microsoft Macintosh PowerPoint</Application>
  <PresentationFormat>On-screen Show (4:3)</PresentationFormat>
  <Paragraphs>12</Paragraphs>
  <Slides>16</Slides>
  <Notes>0</Notes>
  <HiddenSlides>0</HiddenSlides>
  <MMClips>5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In Search of Wisdom and Beauty </vt:lpstr>
      <vt:lpstr>Philosophy </vt:lpstr>
      <vt:lpstr>“The unexamined life is not worth living” Socrates </vt:lpstr>
      <vt:lpstr>“All Philosophy has its origins in wonder.”  Plato </vt:lpstr>
      <vt:lpstr>The Parthenon </vt:lpstr>
      <vt:lpstr>Slide 6</vt:lpstr>
      <vt:lpstr>Vases</vt:lpstr>
      <vt:lpstr>Sculpture </vt:lpstr>
      <vt:lpstr>Slide 9</vt:lpstr>
      <vt:lpstr>Slide 10</vt:lpstr>
      <vt:lpstr>Slide 11</vt:lpstr>
      <vt:lpstr>Theatre </vt:lpstr>
      <vt:lpstr>Slide 13</vt:lpstr>
      <vt:lpstr>Slide 14</vt:lpstr>
      <vt:lpstr>Medicine </vt:lpstr>
      <vt:lpstr>Mathematics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search of Wisdom and Beauty </dc:title>
  <dc:creator>Paul Ryan</dc:creator>
  <cp:lastModifiedBy>Paul Ryan</cp:lastModifiedBy>
  <cp:revision>15</cp:revision>
  <dcterms:created xsi:type="dcterms:W3CDTF">2011-01-06T00:24:16Z</dcterms:created>
  <dcterms:modified xsi:type="dcterms:W3CDTF">2011-01-06T00:26:52Z</dcterms:modified>
</cp:coreProperties>
</file>